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63" r:id="rId3"/>
    <p:sldId id="257" r:id="rId4"/>
    <p:sldId id="259" r:id="rId5"/>
    <p:sldId id="258" r:id="rId6"/>
    <p:sldId id="260" r:id="rId7"/>
    <p:sldId id="261" r:id="rId8"/>
    <p:sldId id="262"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04ACA6-FC5F-44D3-B09D-C39F2473396D}" type="datetimeFigureOut">
              <a:rPr lang="en-US" smtClean="0"/>
              <a:pPr/>
              <a:t>6/7/2011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84431F-A6AF-49CB-9925-8A9F6714B30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084431F-A6AF-49CB-9925-8A9F6714B30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084431F-A6AF-49CB-9925-8A9F6714B30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084431F-A6AF-49CB-9925-8A9F6714B30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084431F-A6AF-49CB-9925-8A9F6714B30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084431F-A6AF-49CB-9925-8A9F6714B30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084431F-A6AF-49CB-9925-8A9F6714B30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084431F-A6AF-49CB-9925-8A9F6714B30C}"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084431F-A6AF-49CB-9925-8A9F6714B30C}"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084431F-A6AF-49CB-9925-8A9F6714B30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086600" cy="1470025"/>
          </a:xfrm>
        </p:spPr>
        <p:txBody>
          <a:bodyPr/>
          <a:lstStyle>
            <a:lvl1pPr algn="r">
              <a:defRPr>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3352800" y="2946400"/>
            <a:ext cx="4432300" cy="1752600"/>
          </a:xfrm>
        </p:spPr>
        <p:txBody>
          <a:bodyPr anchor="ctr" anchorCtr="0">
            <a:normAutofit/>
            <a:scene3d>
              <a:camera prst="orthographicFront"/>
              <a:lightRig rig="threePt" dir="t"/>
            </a:scene3d>
            <a:sp3d extrusionH="25400"/>
          </a:bodyPr>
          <a:lstStyle>
            <a:lvl1pPr marL="0" indent="0" algn="ctr">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477000" y="6521824"/>
            <a:ext cx="2133600" cy="259976"/>
          </a:xfrm>
        </p:spPr>
        <p:txBody>
          <a:bodyPr/>
          <a:lstStyle>
            <a:lvl1pPr algn="r">
              <a:defRPr/>
            </a:lvl1pPr>
          </a:lstStyle>
          <a:p>
            <a:fld id="{2918C504-0BF4-44EA-9032-E4E49E0DAB63}" type="datetimeFigureOut">
              <a:rPr lang="en-US" smtClean="0"/>
              <a:pPr/>
              <a:t>6/7/2011</a:t>
            </a:fld>
            <a:endParaRPr lang="en-US"/>
          </a:p>
        </p:txBody>
      </p:sp>
      <p:sp>
        <p:nvSpPr>
          <p:cNvPr id="5" name="Footer Placeholder 4"/>
          <p:cNvSpPr>
            <a:spLocks noGrp="1"/>
          </p:cNvSpPr>
          <p:nvPr>
            <p:ph type="ftr" sz="quarter" idx="11"/>
          </p:nvPr>
        </p:nvSpPr>
        <p:spPr>
          <a:xfrm>
            <a:off x="3124200" y="6521824"/>
            <a:ext cx="2895600" cy="259976"/>
          </a:xfrm>
        </p:spPr>
        <p:txBody>
          <a:bodyPr/>
          <a:lstStyle/>
          <a:p>
            <a:endParaRPr lang="en-US"/>
          </a:p>
        </p:txBody>
      </p:sp>
      <p:sp>
        <p:nvSpPr>
          <p:cNvPr id="6" name="Slide Number Placeholder 5"/>
          <p:cNvSpPr>
            <a:spLocks noGrp="1"/>
          </p:cNvSpPr>
          <p:nvPr>
            <p:ph type="sldNum" sz="quarter" idx="12"/>
          </p:nvPr>
        </p:nvSpPr>
        <p:spPr>
          <a:xfrm>
            <a:off x="8534400" y="6293224"/>
            <a:ext cx="609600" cy="259976"/>
          </a:xfrm>
        </p:spPr>
        <p:txBody>
          <a:bodyPr/>
          <a:lstStyle>
            <a:lvl1pPr algn="ctr">
              <a:defRPr/>
            </a:lvl1pPr>
          </a:lstStyle>
          <a:p>
            <a:fld id="{B629A83E-D52B-4B92-B65A-1EDE26D2FA36}" type="slidenum">
              <a:rPr lang="en-US" smtClean="0"/>
              <a:pPr/>
              <a:t>‹#›</a:t>
            </a:fld>
            <a:endParaRPr lang="en-US"/>
          </a:p>
        </p:txBody>
      </p:sp>
      <p:grpSp>
        <p:nvGrpSpPr>
          <p:cNvPr id="7" name="Group 6"/>
          <p:cNvGrpSpPr/>
          <p:nvPr/>
        </p:nvGrpSpPr>
        <p:grpSpPr>
          <a:xfrm>
            <a:off x="685798" y="0"/>
            <a:ext cx="8001004" cy="7950200"/>
            <a:chOff x="685798" y="0"/>
            <a:chExt cx="8001004" cy="7950200"/>
          </a:xfrm>
        </p:grpSpPr>
        <p:sp>
          <p:nvSpPr>
            <p:cNvPr id="8" name="Pie 7"/>
            <p:cNvSpPr/>
            <p:nvPr/>
          </p:nvSpPr>
          <p:spPr>
            <a:xfrm flipH="1" flipV="1">
              <a:off x="1257300" y="5778500"/>
              <a:ext cx="2171700" cy="2171700"/>
            </a:xfrm>
            <a:prstGeom prst="pie">
              <a:avLst>
                <a:gd name="adj1" fmla="val 0"/>
                <a:gd name="adj2" fmla="val 10800000"/>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9" name="Group 52"/>
            <p:cNvGrpSpPr/>
            <p:nvPr/>
          </p:nvGrpSpPr>
          <p:grpSpPr>
            <a:xfrm>
              <a:off x="685798" y="0"/>
              <a:ext cx="8001004" cy="6855714"/>
              <a:chOff x="685798" y="0"/>
              <a:chExt cx="8001004" cy="6855714"/>
            </a:xfrm>
          </p:grpSpPr>
          <p:sp>
            <p:nvSpPr>
              <p:cNvPr id="10" name="Freeform 9"/>
              <p:cNvSpPr/>
              <p:nvPr/>
            </p:nvSpPr>
            <p:spPr>
              <a:xfrm>
                <a:off x="685798" y="5880101"/>
                <a:ext cx="1143001" cy="9756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2590800" y="51816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838200" y="57912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2362200" y="59436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76400" y="56261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1981200" y="53340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1943100" y="5562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p:nvSpPr>
            <p:spPr>
              <a:xfrm>
                <a:off x="2362200" y="50292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3009900" y="44196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2971800" y="46482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p:nvSpPr>
            <p:spPr>
              <a:xfrm>
                <a:off x="3314700" y="47244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619500" y="50292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Oval 21"/>
              <p:cNvSpPr/>
              <p:nvPr/>
            </p:nvSpPr>
            <p:spPr>
              <a:xfrm>
                <a:off x="1384300"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3" name="Oval 22"/>
              <p:cNvSpPr/>
              <p:nvPr/>
            </p:nvSpPr>
            <p:spPr>
              <a:xfrm>
                <a:off x="3505200" y="52578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4" name="Oval 23"/>
              <p:cNvSpPr/>
              <p:nvPr/>
            </p:nvSpPr>
            <p:spPr>
              <a:xfrm>
                <a:off x="1295400" y="56642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5" name="Oval 24"/>
              <p:cNvSpPr/>
              <p:nvPr/>
            </p:nvSpPr>
            <p:spPr>
              <a:xfrm>
                <a:off x="1447800" y="55118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1600200"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Oval 26"/>
              <p:cNvSpPr/>
              <p:nvPr/>
            </p:nvSpPr>
            <p:spPr>
              <a:xfrm>
                <a:off x="3352800" y="5943600"/>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flipV="1">
                <a:off x="5486400" y="0"/>
                <a:ext cx="1143001" cy="9756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p:cNvSpPr/>
              <p:nvPr/>
            </p:nvSpPr>
            <p:spPr>
              <a:xfrm flipV="1">
                <a:off x="7391402" y="759714"/>
                <a:ext cx="914400" cy="9144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p:cNvSpPr/>
              <p:nvPr/>
            </p:nvSpPr>
            <p:spPr>
              <a:xfrm flipV="1">
                <a:off x="5638802" y="607314"/>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1" name="Oval 30"/>
              <p:cNvSpPr/>
              <p:nvPr/>
            </p:nvSpPr>
            <p:spPr>
              <a:xfrm flipV="1">
                <a:off x="7162802" y="150114"/>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flipV="1">
                <a:off x="6477002" y="772414"/>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flipV="1">
                <a:off x="6781802" y="116611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4" name="Oval 33"/>
              <p:cNvSpPr/>
              <p:nvPr/>
            </p:nvSpPr>
            <p:spPr>
              <a:xfrm flipV="1">
                <a:off x="6743702" y="86131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p:cNvSpPr/>
              <p:nvPr/>
            </p:nvSpPr>
            <p:spPr>
              <a:xfrm flipV="1">
                <a:off x="7162802" y="1064514"/>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flipV="1">
                <a:off x="7810502" y="208051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p:cNvSpPr/>
              <p:nvPr/>
            </p:nvSpPr>
            <p:spPr>
              <a:xfrm flipV="1">
                <a:off x="7772402" y="177571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8" name="Oval 37"/>
              <p:cNvSpPr/>
              <p:nvPr/>
            </p:nvSpPr>
            <p:spPr>
              <a:xfrm flipV="1">
                <a:off x="8115302" y="1928114"/>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flipV="1">
                <a:off x="8420102" y="1623314"/>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0" name="Oval 39"/>
              <p:cNvSpPr/>
              <p:nvPr/>
            </p:nvSpPr>
            <p:spPr>
              <a:xfrm flipV="1">
                <a:off x="6184902" y="1242314"/>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1" name="Oval 40"/>
              <p:cNvSpPr/>
              <p:nvPr/>
            </p:nvSpPr>
            <p:spPr>
              <a:xfrm flipV="1">
                <a:off x="8305802" y="1394714"/>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2" name="Oval 41"/>
              <p:cNvSpPr/>
              <p:nvPr/>
            </p:nvSpPr>
            <p:spPr>
              <a:xfrm flipV="1">
                <a:off x="6096002" y="106451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Oval 42"/>
              <p:cNvSpPr/>
              <p:nvPr/>
            </p:nvSpPr>
            <p:spPr>
              <a:xfrm flipV="1">
                <a:off x="6248402" y="121691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Oval 43"/>
              <p:cNvSpPr/>
              <p:nvPr/>
            </p:nvSpPr>
            <p:spPr>
              <a:xfrm flipV="1">
                <a:off x="6400802" y="1242314"/>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5" name="Oval 44"/>
              <p:cNvSpPr/>
              <p:nvPr/>
            </p:nvSpPr>
            <p:spPr>
              <a:xfrm flipV="1">
                <a:off x="8153402" y="378714"/>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sp>
        <p:nvSpPr>
          <p:cNvPr id="46" name="Oval 45"/>
          <p:cNvSpPr/>
          <p:nvPr/>
        </p:nvSpPr>
        <p:spPr>
          <a:xfrm>
            <a:off x="8636000" y="658905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Oval 46"/>
          <p:cNvSpPr/>
          <p:nvPr/>
        </p:nvSpPr>
        <p:spPr>
          <a:xfrm>
            <a:off x="8788400" y="6589059"/>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8940800" y="658905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masterClrMapping/>
  </p:clrMapOvr>
  <p:transition spd="slow" advClick="0" advTm="10000">
    <p:zoom dir="in"/>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2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18C504-0BF4-44EA-9032-E4E49E0DAB63}"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29A83E-D52B-4B92-B65A-1EDE26D2FA36}" type="slidenum">
              <a:rPr lang="en-US" smtClean="0"/>
              <a:pPr/>
              <a:t>‹#›</a:t>
            </a:fld>
            <a:endParaRPr lang="en-US"/>
          </a:p>
        </p:txBody>
      </p:sp>
      <p:grpSp>
        <p:nvGrpSpPr>
          <p:cNvPr id="3"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4" name="Picture Placeholder 2"/>
          <p:cNvSpPr>
            <a:spLocks noGrp="1"/>
          </p:cNvSpPr>
          <p:nvPr>
            <p:ph type="pic" idx="1"/>
          </p:nvPr>
        </p:nvSpPr>
        <p:spPr>
          <a:xfrm>
            <a:off x="5638800" y="838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5"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transition spd="slow" advClick="0" advTm="10000">
    <p:zoom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3 Pictures with Capti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18C504-0BF4-44EA-9032-E4E49E0DAB63}"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29A83E-D52B-4B92-B65A-1EDE26D2FA36}" type="slidenum">
              <a:rPr lang="en-US" smtClean="0"/>
              <a:pPr/>
              <a:t>‹#›</a:t>
            </a:fld>
            <a:endParaRPr lang="en-US"/>
          </a:p>
        </p:txBody>
      </p:sp>
      <p:grpSp>
        <p:nvGrpSpPr>
          <p:cNvPr id="3"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2" name="Picture Placeholder 2"/>
          <p:cNvSpPr>
            <a:spLocks noGrp="1"/>
          </p:cNvSpPr>
          <p:nvPr>
            <p:ph type="pic" idx="1"/>
          </p:nvPr>
        </p:nvSpPr>
        <p:spPr>
          <a:xfrm>
            <a:off x="5715000" y="76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3"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4" name="Picture Placeholder 2"/>
          <p:cNvSpPr>
            <a:spLocks noGrp="1"/>
          </p:cNvSpPr>
          <p:nvPr>
            <p:ph type="pic" idx="14"/>
          </p:nvPr>
        </p:nvSpPr>
        <p:spPr>
          <a:xfrm>
            <a:off x="2667000" y="3810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transition spd="slow" advClick="0" advTm="10000">
    <p:zoom dir="in"/>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918C504-0BF4-44EA-9032-E4E49E0DAB63}"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29A83E-D52B-4B92-B65A-1EDE26D2FA3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advClick="0" advTm="10000">
    <p:zoom dir="in"/>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96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918C504-0BF4-44EA-9032-E4E49E0DAB63}"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29A83E-D52B-4B92-B65A-1EDE26D2FA36}" type="slidenum">
              <a:rPr lang="en-US" smtClean="0"/>
              <a:pPr/>
              <a:t>‹#›</a:t>
            </a:fld>
            <a:endParaRPr lang="en-US"/>
          </a:p>
        </p:txBody>
      </p:sp>
    </p:spTree>
  </p:cSld>
  <p:clrMapOvr>
    <a:masterClrMapping/>
  </p:clrMapOvr>
  <p:transition spd="slow" advClick="0" advTm="10000">
    <p:zoom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918C504-0BF4-44EA-9032-E4E49E0DAB63}"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29A83E-D52B-4B92-B65A-1EDE26D2FA3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advClick="0" advTm="10000">
    <p:zoom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918C504-0BF4-44EA-9032-E4E49E0DAB63}"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29A83E-D52B-4B92-B65A-1EDE26D2FA36}" type="slidenum">
              <a:rPr lang="en-US" smtClean="0"/>
              <a:pPr/>
              <a:t>‹#›</a:t>
            </a:fld>
            <a:endParaRPr lang="en-US"/>
          </a:p>
        </p:txBody>
      </p:sp>
      <p:grpSp>
        <p:nvGrpSpPr>
          <p:cNvPr id="7" name="Group 6"/>
          <p:cNvGrpSpPr/>
          <p:nvPr/>
        </p:nvGrpSpPr>
        <p:grpSpPr>
          <a:xfrm>
            <a:off x="4592782" y="2133600"/>
            <a:ext cx="3865418" cy="4172197"/>
            <a:chOff x="0" y="0"/>
            <a:chExt cx="1600200" cy="17272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nvGrpSpPr>
          <p:cNvPr id="13" name="Group 32"/>
          <p:cNvGrpSpPr/>
          <p:nvPr/>
        </p:nvGrpSpPr>
        <p:grpSpPr>
          <a:xfrm>
            <a:off x="609600" y="990600"/>
            <a:ext cx="1179761" cy="1356814"/>
            <a:chOff x="266700" y="914400"/>
            <a:chExt cx="1179761" cy="1356814"/>
          </a:xfrm>
        </p:grpSpPr>
        <p:sp>
          <p:nvSpPr>
            <p:cNvPr id="23" name="Oval 22"/>
            <p:cNvSpPr/>
            <p:nvPr/>
          </p:nvSpPr>
          <p:spPr>
            <a:xfrm>
              <a:off x="555812" y="1380565"/>
              <a:ext cx="890649" cy="8906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flipV="1">
              <a:off x="304800" y="12192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7" name="Oval 26"/>
            <p:cNvSpPr/>
            <p:nvPr/>
          </p:nvSpPr>
          <p:spPr>
            <a:xfrm flipV="1">
              <a:off x="266700" y="914400"/>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p:cNvSpPr/>
            <p:nvPr/>
          </p:nvSpPr>
          <p:spPr>
            <a:xfrm flipV="1">
              <a:off x="609600" y="1066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 name="Text Placeholder 2"/>
          <p:cNvSpPr>
            <a:spLocks noGrp="1"/>
          </p:cNvSpPr>
          <p:nvPr>
            <p:ph type="body" idx="1"/>
          </p:nvPr>
        </p:nvSpPr>
        <p:spPr>
          <a:xfrm>
            <a:off x="4724400" y="2590800"/>
            <a:ext cx="1905000" cy="1905000"/>
          </a:xfrm>
          <a:prstGeom prst="ellipse">
            <a:avLst/>
          </a:prstGeom>
          <a:solidFill>
            <a:schemeClr val="tx2"/>
          </a:solidFill>
        </p:spPr>
        <p:txBody>
          <a:bodyPr anchor="ctr" anchorCtr="0">
            <a:normAutofit/>
          </a:bodyPr>
          <a:lstStyle>
            <a:lvl1pPr marL="0" indent="0" algn="ctr">
              <a:buNone/>
              <a:defRPr sz="14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1295400" y="1143000"/>
            <a:ext cx="7086600" cy="1472184"/>
          </a:xfrm>
        </p:spPr>
        <p:txBody>
          <a:bodyPr anchor="ctr" anchorCtr="0">
            <a:normAutofit/>
          </a:bodyPr>
          <a:lstStyle>
            <a:lvl1pPr algn="l">
              <a:defRPr sz="3600" b="0" cap="none" baseline="0"/>
            </a:lvl1pPr>
          </a:lstStyle>
          <a:p>
            <a:r>
              <a:rPr lang="en-US" smtClean="0"/>
              <a:t>Click to edit Master title style</a:t>
            </a:r>
            <a:endParaRPr/>
          </a:p>
        </p:txBody>
      </p:sp>
    </p:spTree>
  </p:cSld>
  <p:clrMapOvr>
    <a:overrideClrMapping bg1="dk1" tx1="lt1" bg2="dk2" tx2="lt2" accent1="accent1" accent2="accent2" accent3="accent3" accent4="accent4" accent5="accent5" accent6="accent6" hlink="hlink" folHlink="folHlink"/>
  </p:clrMapOvr>
  <p:transition spd="slow" advClick="0" advTm="10000">
    <p:zoom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0953" y="17526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lvl1pPr indent="-228600" algn="l" defTabSz="914400" rtl="0" eaLnBrk="1" latinLnBrk="0" hangingPunct="1">
              <a:defRPr sz="1600" kern="1200">
                <a:solidFill>
                  <a:schemeClr val="tx1"/>
                </a:solidFill>
                <a:latin typeface="+mn-lt"/>
                <a:ea typeface="+mn-ea"/>
                <a:cs typeface="+mn-cs"/>
              </a:defRPr>
            </a:lvl1pPr>
            <a:lvl2pPr indent="-228600" algn="l" defTabSz="914400" rtl="0" eaLnBrk="1" latinLnBrk="0" hangingPunct="1">
              <a:defRPr sz="1400" kern="1200">
                <a:solidFill>
                  <a:schemeClr val="tx1"/>
                </a:solidFill>
                <a:latin typeface="+mn-lt"/>
                <a:ea typeface="+mn-ea"/>
                <a:cs typeface="+mn-cs"/>
              </a:defRPr>
            </a:lvl2pPr>
            <a:lvl3pPr indent="-228600" algn="l" defTabSz="914400" rtl="0" eaLnBrk="1" latinLnBrk="0" hangingPunct="1">
              <a:defRPr sz="1400" kern="1200">
                <a:solidFill>
                  <a:schemeClr val="tx1"/>
                </a:solidFill>
                <a:latin typeface="+mn-lt"/>
                <a:ea typeface="+mn-ea"/>
                <a:cs typeface="+mn-cs"/>
              </a:defRPr>
            </a:lvl3pPr>
            <a:lvl4pPr indent="-228600" algn="l" defTabSz="914400" rtl="0" eaLnBrk="1" latinLnBrk="0" hangingPunct="1">
              <a:defRPr sz="1400" kern="1200">
                <a:solidFill>
                  <a:schemeClr val="tx1"/>
                </a:solidFill>
                <a:latin typeface="+mn-lt"/>
                <a:ea typeface="+mn-ea"/>
                <a:cs typeface="+mn-cs"/>
              </a:defRPr>
            </a:lvl4pPr>
            <a:lvl5pPr indent="-228600" algn="l" defTabSz="914400" rtl="0" eaLnBrk="1" latinLnBrk="0" hangingPunct="1">
              <a:defRPr sz="1400" kern="1200">
                <a:solidFill>
                  <a:schemeClr val="tx1"/>
                </a:solidFill>
                <a:latin typeface="+mn-lt"/>
                <a:ea typeface="+mn-ea"/>
                <a:cs typeface="+mn-cs"/>
              </a:defRPr>
            </a:lvl5pPr>
            <a:lvl6pPr>
              <a:defRPr sz="1400"/>
            </a:lvl6pPr>
            <a:lvl7pPr>
              <a:defRPr sz="1400"/>
            </a:lvl7pPr>
            <a:lvl8pPr>
              <a:defRPr sz="1400"/>
            </a:lvl8pPr>
            <a:lvl9pPr>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23622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lvl1pPr indent="-228600" algn="l" defTabSz="914400" rtl="0" eaLnBrk="1" latinLnBrk="0" hangingPunct="1">
              <a:buFont typeface="Wingdings" pitchFamily="2" charset="2"/>
              <a:buChar char="l"/>
              <a:defRPr sz="1600" kern="1200">
                <a:solidFill>
                  <a:schemeClr val="tx1"/>
                </a:solidFill>
                <a:latin typeface="+mn-lt"/>
                <a:ea typeface="+mn-ea"/>
                <a:cs typeface="+mn-cs"/>
              </a:defRPr>
            </a:lvl1pPr>
            <a:lvl2pPr indent="-228600" algn="l" defTabSz="914400" rtl="0" eaLnBrk="1" latinLnBrk="0" hangingPunct="1">
              <a:buFont typeface="Arial" pitchFamily="34" charset="0"/>
              <a:defRPr sz="1400" kern="1200">
                <a:solidFill>
                  <a:schemeClr val="tx1"/>
                </a:solidFill>
                <a:latin typeface="+mn-lt"/>
                <a:ea typeface="+mn-ea"/>
                <a:cs typeface="+mn-cs"/>
              </a:defRPr>
            </a:lvl2pPr>
            <a:lvl3pPr indent="-228600" algn="l" defTabSz="914400" rtl="0" eaLnBrk="1" latinLnBrk="0" hangingPunct="1">
              <a:buFont typeface="Wingdings" pitchFamily="2" charset="2"/>
              <a:buChar char="l"/>
              <a:defRPr sz="1400" kern="1200">
                <a:solidFill>
                  <a:schemeClr val="tx1"/>
                </a:solidFill>
                <a:latin typeface="+mn-lt"/>
                <a:ea typeface="+mn-ea"/>
                <a:cs typeface="+mn-cs"/>
              </a:defRPr>
            </a:lvl3pPr>
            <a:lvl4pPr indent="-228600" algn="l" defTabSz="914400" rtl="0" eaLnBrk="1" latinLnBrk="0" hangingPunct="1">
              <a:buFont typeface="Arial" pitchFamily="34" charset="0"/>
              <a:defRPr sz="1400" kern="1200">
                <a:solidFill>
                  <a:schemeClr val="tx1"/>
                </a:solidFill>
                <a:latin typeface="+mn-lt"/>
                <a:ea typeface="+mn-ea"/>
                <a:cs typeface="+mn-cs"/>
              </a:defRPr>
            </a:lvl4pPr>
            <a:lvl5pPr indent="-228600" algn="l" defTabSz="914400" rtl="0" eaLnBrk="1" latinLnBrk="0" hangingPunct="1">
              <a:buFont typeface="Wingdings" pitchFamily="2" charset="2"/>
              <a:buChar char="l"/>
              <a:defRPr sz="1400" kern="1200">
                <a:solidFill>
                  <a:schemeClr val="tx1"/>
                </a:solidFill>
                <a:latin typeface="+mn-lt"/>
                <a:ea typeface="+mn-ea"/>
                <a:cs typeface="+mn-cs"/>
              </a:defRPr>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918C504-0BF4-44EA-9032-E4E49E0DAB63}"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29A83E-D52B-4B92-B65A-1EDE26D2FA36}" type="slidenum">
              <a:rPr lang="en-US" smtClean="0"/>
              <a:pPr/>
              <a:t>‹#›</a:t>
            </a:fld>
            <a:endParaRPr lang="en-US"/>
          </a:p>
        </p:txBody>
      </p:sp>
      <p:sp>
        <p:nvSpPr>
          <p:cNvPr id="2" name="Title 1"/>
          <p:cNvSpPr>
            <a:spLocks noGrp="1"/>
          </p:cNvSpPr>
          <p:nvPr>
            <p:ph type="title"/>
          </p:nvPr>
        </p:nvSpPr>
        <p:spPr>
          <a:xfrm>
            <a:off x="1447800" y="609600"/>
            <a:ext cx="6629400" cy="1143000"/>
          </a:xfrm>
        </p:spPr>
        <p:txBody>
          <a:bodyPr/>
          <a:lstStyle/>
          <a:p>
            <a:r>
              <a:rPr lang="en-US" smtClean="0"/>
              <a:t>Click to edit Master title style</a:t>
            </a:r>
            <a:endParaRPr/>
          </a:p>
        </p:txBody>
      </p:sp>
    </p:spTree>
  </p:cSld>
  <p:clrMapOvr>
    <a:overrideClrMapping bg1="dk1" tx1="lt1" bg2="dk2" tx2="lt2" accent1="accent1" accent2="accent2" accent3="accent3" accent4="accent4" accent5="accent5" accent6="accent6" hlink="hlink" folHlink="folHlink"/>
  </p:clrMapOvr>
  <p:transition spd="slow" advClick="0" advTm="10000">
    <p:zoom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rot="16200000">
            <a:off x="-870003" y="3147219"/>
            <a:ext cx="3429000" cy="639762"/>
          </a:xfrm>
          <a:prstGeom prst="rect">
            <a:avLst/>
          </a:prstGeom>
          <a:noFill/>
        </p:spPr>
        <p:txBody>
          <a:bodyPr anchor="ctr" anchorCtr="0">
            <a:scene3d>
              <a:camera prst="orthographicFront"/>
              <a:lightRig rig="threePt" dir="t"/>
            </a:scene3d>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6800" y="1755648"/>
            <a:ext cx="3200400" cy="3429000"/>
          </a:xfrm>
        </p:spPr>
        <p:txBody>
          <a:bodyPr>
            <a:no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rot="16200000">
            <a:off x="3259278" y="3756819"/>
            <a:ext cx="3429000" cy="639762"/>
          </a:xfrm>
          <a:prstGeom prst="rect">
            <a:avLst/>
          </a:prstGeom>
          <a:noFill/>
        </p:spPr>
        <p:txBody>
          <a:bodyPr anchor="ctr" anchorCtr="0">
            <a:scene3d>
              <a:camera prst="orthographicFront"/>
              <a:lightRig rig="threePt" dir="t"/>
            </a:scene3d>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81600" y="2359152"/>
            <a:ext cx="3200400" cy="3429000"/>
          </a:xfrm>
        </p:spPr>
        <p:txBody>
          <a:bodyPr>
            <a:no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2918C504-0BF4-44EA-9032-E4E49E0DAB63}" type="datetimeFigureOut">
              <a:rPr lang="en-US" smtClean="0"/>
              <a:pPr/>
              <a:t>6/7/2011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29A83E-D52B-4B92-B65A-1EDE26D2FA3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advClick="0" advTm="10000">
    <p:zoom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918C504-0BF4-44EA-9032-E4E49E0DAB63}" type="datetimeFigureOut">
              <a:rPr lang="en-US" smtClean="0"/>
              <a:pPr/>
              <a:t>6/7/2011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29A83E-D52B-4B92-B65A-1EDE26D2FA3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advClick="0" advTm="10000">
    <p:zoom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Ref idx="1003">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18C504-0BF4-44EA-9032-E4E49E0DAB63}" type="datetimeFigureOut">
              <a:rPr lang="en-US" smtClean="0"/>
              <a:pPr/>
              <a:t>6/7/2011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29A83E-D52B-4B92-B65A-1EDE26D2FA3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advClick="0" advTm="10000">
    <p:zoom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4048"/>
            <a:ext cx="2130552" cy="3044952"/>
          </a:xfrm>
          <a:noFill/>
          <a:ln>
            <a:noFill/>
          </a:ln>
          <a:scene3d>
            <a:camera prst="orthographicFront"/>
            <a:lightRig rig="threePt" dir="t"/>
          </a:scene3d>
          <a:sp3d>
            <a:bevelT w="12700" h="12700"/>
          </a:sp3d>
        </p:spPr>
        <p:txBody>
          <a:bodyPr vert="horz" lIns="91440" tIns="45720" rIns="91440" bIns="45720" rtlCol="0" anchor="b">
            <a:noAutofit/>
            <a:scene3d>
              <a:camera prst="orthographicFront"/>
              <a:lightRig rig="threePt" dir="t"/>
            </a:scene3d>
            <a:sp3d extrusionH="25400">
              <a:bevelT w="12700" h="12700"/>
              <a:extrusionClr>
                <a:schemeClr val="bg1">
                  <a:lumMod val="10000"/>
                  <a:lumOff val="90000"/>
                </a:schemeClr>
              </a:extrusionClr>
            </a:sp3d>
          </a:bodyPr>
          <a:lstStyle>
            <a:lvl1pPr algn="l" defTabSz="914400" rtl="0" eaLnBrk="1" latinLnBrk="0" hangingPunct="1">
              <a:spcBef>
                <a:spcPct val="0"/>
              </a:spcBef>
              <a:buNone/>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5" name="Date Placeholder 4"/>
          <p:cNvSpPr>
            <a:spLocks noGrp="1"/>
          </p:cNvSpPr>
          <p:nvPr>
            <p:ph type="dt" sz="half" idx="10"/>
          </p:nvPr>
        </p:nvSpPr>
        <p:spPr/>
        <p:txBody>
          <a:bodyPr/>
          <a:lstStyle/>
          <a:p>
            <a:fld id="{2918C504-0BF4-44EA-9032-E4E49E0DAB63}"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29A83E-D52B-4B92-B65A-1EDE26D2FA36}" type="slidenum">
              <a:rPr lang="en-US" smtClean="0"/>
              <a:pPr/>
              <a:t>‹#›</a:t>
            </a:fld>
            <a:endParaRPr lang="en-US"/>
          </a:p>
        </p:txBody>
      </p:sp>
      <p:grpSp>
        <p:nvGrpSpPr>
          <p:cNvPr id="8" name="Group 22"/>
          <p:cNvGrpSpPr/>
          <p:nvPr/>
        </p:nvGrpSpPr>
        <p:grpSpPr>
          <a:xfrm>
            <a:off x="4695702" y="2133600"/>
            <a:ext cx="4448298" cy="4018808"/>
            <a:chOff x="4695702" y="2133600"/>
            <a:chExt cx="4448298" cy="4018808"/>
          </a:xfrm>
        </p:grpSpPr>
        <p:sp>
          <p:nvSpPr>
            <p:cNvPr id="10" name="Oval 9"/>
            <p:cNvSpPr/>
            <p:nvPr/>
          </p:nvSpPr>
          <p:spPr>
            <a:xfrm>
              <a:off x="4695702" y="5048003"/>
              <a:ext cx="1104405" cy="110440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7065818" y="4572000"/>
              <a:ext cx="858982" cy="858982"/>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5339938" y="4894613"/>
              <a:ext cx="1043049" cy="10430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Oval 12"/>
            <p:cNvSpPr/>
            <p:nvPr/>
          </p:nvSpPr>
          <p:spPr>
            <a:xfrm>
              <a:off x="6693725" y="3048000"/>
              <a:ext cx="1840675" cy="184067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7916883" y="2133600"/>
              <a:ext cx="858982" cy="85898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7824849" y="2685803"/>
              <a:ext cx="1043049" cy="10430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8653153" y="2869870"/>
              <a:ext cx="490847" cy="49084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p:nvSpPr>
          <p:spPr>
            <a:xfrm>
              <a:off x="6552210" y="5120244"/>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6781800" y="5562600"/>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6705600" y="5181600"/>
              <a:ext cx="306779" cy="30677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Oval 21"/>
            <p:cNvSpPr/>
            <p:nvPr/>
          </p:nvSpPr>
          <p:spPr>
            <a:xfrm>
              <a:off x="7073735" y="5120244"/>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Content Placeholder 2"/>
          <p:cNvSpPr>
            <a:spLocks noGrp="1"/>
          </p:cNvSpPr>
          <p:nvPr>
            <p:ph idx="1"/>
          </p:nvPr>
        </p:nvSpPr>
        <p:spPr>
          <a:xfrm>
            <a:off x="2895600" y="927847"/>
            <a:ext cx="4114800" cy="4114800"/>
          </a:xfr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vert="horz" lIns="45720" tIns="91440" rIns="45720" bIns="45720" rtlCol="0" anchor="t" anchorCtr="0">
            <a:normAutofit/>
            <a:scene3d>
              <a:camera prst="orthographicFront"/>
              <a:lightRig rig="threePt" dir="t"/>
            </a:scene3d>
            <a:sp3d extrusionH="25400"/>
          </a:bodyPr>
          <a:lstStyle>
            <a:lvl1pPr marL="228600" indent="-228600" algn="l" defTabSz="914400" rtl="0" eaLnBrk="1" latinLnBrk="0" hangingPunct="1">
              <a:spcBef>
                <a:spcPts val="1800"/>
              </a:spcBef>
              <a:buFont typeface="Wingdings" pitchFamily="2" charset="2"/>
              <a:buChar char="l"/>
              <a:defRPr sz="1800" kern="1200">
                <a:solidFill>
                  <a:schemeClr val="lt1"/>
                </a:solidFill>
                <a:latin typeface="+mn-lt"/>
                <a:ea typeface="+mn-ea"/>
                <a:cs typeface="+mn-cs"/>
              </a:defRPr>
            </a:lvl1pPr>
            <a:lvl2pPr marL="51117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2pPr>
            <a:lvl3pPr marL="80645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3pPr>
            <a:lvl4pPr marL="108902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4pPr>
            <a:lvl5pPr marL="137160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5" name="Oval 24"/>
          <p:cNvSpPr/>
          <p:nvPr/>
        </p:nvSpPr>
        <p:spPr>
          <a:xfrm>
            <a:off x="3886200" y="5638800"/>
            <a:ext cx="304800" cy="304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Text Placeholder 3"/>
          <p:cNvSpPr>
            <a:spLocks noGrp="1"/>
          </p:cNvSpPr>
          <p:nvPr>
            <p:ph type="body" sz="half" idx="2"/>
          </p:nvPr>
        </p:nvSpPr>
        <p:spPr>
          <a:xfrm>
            <a:off x="457199" y="4645152"/>
            <a:ext cx="2514600" cy="1600200"/>
          </a:xfrm>
          <a:solidFill>
            <a:schemeClr val="tx2">
              <a:alpha val="20000"/>
            </a:schemeClr>
          </a:solidFill>
          <a:ln>
            <a:noFill/>
          </a:ln>
        </p:spPr>
        <p:txBody>
          <a:bodyPr vert="horz" lIns="0" tIns="45720" rIns="0" bIns="45720" rtlCol="0" anchor="t" anchorCtr="0">
            <a:normAutofit/>
            <a:scene3d>
              <a:camera prst="orthographicFront"/>
              <a:lightRig rig="threePt" dir="t"/>
            </a:scene3d>
            <a:sp3d extrusionH="25400"/>
          </a:bodyPr>
          <a:lstStyle>
            <a:lvl1pPr marL="0" indent="0" algn="ctr">
              <a:buNone/>
              <a:defRPr sz="14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1800"/>
              </a:spcBef>
              <a:buFont typeface="Wingdings" pitchFamily="2" charset="2"/>
              <a:buNone/>
            </a:pPr>
            <a:r>
              <a:rPr lang="en-US" smtClean="0"/>
              <a:t>Click to edit Master text styles</a:t>
            </a:r>
          </a:p>
        </p:txBody>
      </p:sp>
      <p:sp>
        <p:nvSpPr>
          <p:cNvPr id="26" name="Oval 25"/>
          <p:cNvSpPr/>
          <p:nvPr/>
        </p:nvSpPr>
        <p:spPr>
          <a:xfrm>
            <a:off x="3319153" y="5147953"/>
            <a:ext cx="186047" cy="186047"/>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Oval 23"/>
          <p:cNvSpPr/>
          <p:nvPr/>
        </p:nvSpPr>
        <p:spPr>
          <a:xfrm>
            <a:off x="3225024" y="5103129"/>
            <a:ext cx="186047" cy="18604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overrideClrMapping bg1="dk1" tx1="lt1" bg2="dk2" tx2="lt2" accent1="accent1" accent2="accent2" accent3="accent3" accent4="accent4" accent5="accent5" accent6="accent6" hlink="hlink" folHlink="folHlink"/>
  </p:clrMapOvr>
  <p:transition spd="slow" advClick="0" advTm="10000">
    <p:zoom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18C504-0BF4-44EA-9032-E4E49E0DAB63}" type="datetimeFigureOut">
              <a:rPr lang="en-US" smtClean="0"/>
              <a:pPr/>
              <a:t>6/7/2011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29A83E-D52B-4B92-B65A-1EDE26D2FA36}" type="slidenum">
              <a:rPr lang="en-US" smtClean="0"/>
              <a:pPr/>
              <a:t>‹#›</a:t>
            </a:fld>
            <a:endParaRPr lang="en-US"/>
          </a:p>
        </p:txBody>
      </p:sp>
      <p:grpSp>
        <p:nvGrpSpPr>
          <p:cNvPr id="22"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Picture Placeholder 2"/>
          <p:cNvSpPr>
            <a:spLocks noGrp="1"/>
          </p:cNvSpPr>
          <p:nvPr>
            <p:ph type="pic" idx="1"/>
          </p:nvPr>
        </p:nvSpPr>
        <p:spPr>
          <a:xfrm>
            <a:off x="2514600" y="685800"/>
            <a:ext cx="4572000" cy="45720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transition spd="slow" advClick="0" advTm="10000">
    <p:zoom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47800" y="609600"/>
            <a:ext cx="6629400" cy="1143000"/>
          </a:xfrm>
          <a:prstGeom prst="rect">
            <a:avLst/>
          </a:prstGeom>
        </p:spPr>
        <p:txBody>
          <a:bodyPr vert="horz" lIns="91440" tIns="45720" rIns="91440" bIns="45720" rtlCol="0" anchor="ctr">
            <a:normAutofit/>
            <a:scene3d>
              <a:camera prst="orthographicFront"/>
              <a:lightRig rig="threePt" dir="t"/>
            </a:scene3d>
            <a:sp3d extrusionH="25400">
              <a:bevelT w="12700" h="12700"/>
              <a:extrusionClr>
                <a:schemeClr val="bg1">
                  <a:lumMod val="10000"/>
                  <a:lumOff val="90000"/>
                </a:schemeClr>
              </a:extrusionClr>
            </a:sp3d>
          </a:bodyPr>
          <a:lstStyle/>
          <a:p>
            <a:r>
              <a:rPr lang="en-US" smtClean="0"/>
              <a:t>Click to edit Master title style</a:t>
            </a:r>
            <a:endParaRPr/>
          </a:p>
        </p:txBody>
      </p:sp>
      <p:sp>
        <p:nvSpPr>
          <p:cNvPr id="3" name="Text Placeholder 2"/>
          <p:cNvSpPr>
            <a:spLocks noGrp="1"/>
          </p:cNvSpPr>
          <p:nvPr>
            <p:ph type="body" idx="1"/>
          </p:nvPr>
        </p:nvSpPr>
        <p:spPr>
          <a:xfrm>
            <a:off x="1447800" y="1901952"/>
            <a:ext cx="6629400" cy="4224528"/>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521824"/>
            <a:ext cx="2133600" cy="259976"/>
          </a:xfrm>
          <a:prstGeom prst="rect">
            <a:avLst/>
          </a:prstGeom>
        </p:spPr>
        <p:txBody>
          <a:bodyPr vert="horz" lIns="91440" tIns="45720" rIns="91440" bIns="45720" rtlCol="0" anchor="ctr"/>
          <a:lstStyle>
            <a:lvl1pPr algn="l">
              <a:defRPr sz="1100">
                <a:solidFill>
                  <a:schemeClr val="tx1">
                    <a:tint val="75000"/>
                  </a:schemeClr>
                </a:solidFill>
              </a:defRPr>
            </a:lvl1pPr>
          </a:lstStyle>
          <a:p>
            <a:fld id="{2918C504-0BF4-44EA-9032-E4E49E0DAB63}" type="datetimeFigureOut">
              <a:rPr lang="en-US" smtClean="0"/>
              <a:pPr/>
              <a:t>6/7/2011</a:t>
            </a:fld>
            <a:endParaRPr lang="en-US"/>
          </a:p>
        </p:txBody>
      </p:sp>
      <p:sp>
        <p:nvSpPr>
          <p:cNvPr id="5" name="Footer Placeholder 4"/>
          <p:cNvSpPr>
            <a:spLocks noGrp="1"/>
          </p:cNvSpPr>
          <p:nvPr>
            <p:ph type="ftr" sz="quarter" idx="3"/>
          </p:nvPr>
        </p:nvSpPr>
        <p:spPr>
          <a:xfrm>
            <a:off x="3124200" y="6521824"/>
            <a:ext cx="2895600" cy="259976"/>
          </a:xfrm>
          <a:prstGeom prst="rect">
            <a:avLst/>
          </a:prstGeom>
        </p:spPr>
        <p:txBody>
          <a:bodyPr vert="horz" lIns="91440" tIns="45720" rIns="91440" bIns="45720" rtlCol="0" anchor="ctr"/>
          <a:lstStyle>
            <a:lvl1pPr algn="ctr">
              <a:defRPr sz="11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521824"/>
            <a:ext cx="2133600" cy="259976"/>
          </a:xfrm>
          <a:prstGeom prst="rect">
            <a:avLst/>
          </a:prstGeom>
        </p:spPr>
        <p:txBody>
          <a:bodyPr vert="horz" lIns="91440" tIns="45720" rIns="91440" bIns="45720" rtlCol="0" anchor="ctr"/>
          <a:lstStyle>
            <a:lvl1pPr algn="r">
              <a:defRPr sz="1100">
                <a:solidFill>
                  <a:schemeClr val="tx1">
                    <a:tint val="75000"/>
                  </a:schemeClr>
                </a:solidFill>
              </a:defRPr>
            </a:lvl1pPr>
          </a:lstStyle>
          <a:p>
            <a:fld id="{B629A83E-D52B-4B92-B65A-1EDE26D2FA36}" type="slidenum">
              <a:rPr lang="en-US" smtClean="0"/>
              <a:pPr/>
              <a:t>‹#›</a:t>
            </a:fld>
            <a:endParaRPr lang="en-US"/>
          </a:p>
        </p:txBody>
      </p:sp>
      <p:sp>
        <p:nvSpPr>
          <p:cNvPr id="59" name="Oval 58"/>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2" name="Oval 61"/>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3" name="Oval 62"/>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4" name="Oval 63"/>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5" name="Oval 64"/>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6" name="Oval 65"/>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7" name="Oval 66"/>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8" name="Oval 67"/>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9" name="Oval 68"/>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0" name="Oval 69"/>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1" name="Oval 70"/>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2" name="Oval 71"/>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3" name="Oval 72"/>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74" name="Oval 73"/>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7" name="Oval 76"/>
          <p:cNvSpPr/>
          <p:nvPr/>
        </p:nvSpPr>
        <p:spPr>
          <a:xfrm rot="6197586" flipV="1">
            <a:off x="7932464" y="5568366"/>
            <a:ext cx="914400" cy="914400"/>
          </a:xfrm>
          <a:prstGeom prst="ellipse">
            <a:avLst/>
          </a:prstGeom>
          <a:solidFill>
            <a:schemeClr val="tx2">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0" name="Oval 79"/>
          <p:cNvSpPr/>
          <p:nvPr/>
        </p:nvSpPr>
        <p:spPr>
          <a:xfrm rot="6197586" flipV="1">
            <a:off x="8633992" y="4734233"/>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81" name="Oval 80"/>
          <p:cNvSpPr/>
          <p:nvPr/>
        </p:nvSpPr>
        <p:spPr>
          <a:xfrm rot="6197586" flipV="1">
            <a:off x="8292676" y="495338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2" name="Oval 81"/>
          <p:cNvSpPr/>
          <p:nvPr/>
        </p:nvSpPr>
        <p:spPr>
          <a:xfrm rot="6197586" flipV="1">
            <a:off x="8514131" y="4976607"/>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3" name="Oval 82"/>
          <p:cNvSpPr/>
          <p:nvPr/>
        </p:nvSpPr>
        <p:spPr>
          <a:xfrm rot="6197586" flipV="1">
            <a:off x="7856272" y="5295370"/>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84" name="Oval 83"/>
          <p:cNvSpPr/>
          <p:nvPr/>
        </p:nvSpPr>
        <p:spPr>
          <a:xfrm rot="6197586" flipV="1">
            <a:off x="199818" y="5914818"/>
            <a:ext cx="216774" cy="216774"/>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5" name="Oval 84"/>
          <p:cNvSpPr/>
          <p:nvPr/>
        </p:nvSpPr>
        <p:spPr>
          <a:xfrm rot="6197586" flipV="1">
            <a:off x="7387699" y="576749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6" name="Oval 85"/>
          <p:cNvSpPr/>
          <p:nvPr/>
        </p:nvSpPr>
        <p:spPr>
          <a:xfrm rot="6197586" flipV="1">
            <a:off x="7412357" y="6095509"/>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87" name="Oval 86"/>
          <p:cNvSpPr/>
          <p:nvPr/>
        </p:nvSpPr>
        <p:spPr>
          <a:xfrm rot="6197586" flipV="1">
            <a:off x="7638907" y="6462226"/>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8" name="Oval 87"/>
          <p:cNvSpPr/>
          <p:nvPr/>
        </p:nvSpPr>
        <p:spPr>
          <a:xfrm rot="6197586" flipV="1">
            <a:off x="8607584" y="43843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9" name="Oval 88"/>
          <p:cNvSpPr/>
          <p:nvPr/>
        </p:nvSpPr>
        <p:spPr>
          <a:xfrm rot="6197586" flipV="1">
            <a:off x="7887663" y="6403551"/>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0" name="Oval 89"/>
          <p:cNvSpPr/>
          <p:nvPr/>
        </p:nvSpPr>
        <p:spPr>
          <a:xfrm rot="6197586" flipV="1">
            <a:off x="8801061" y="433866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1" name="Oval 90"/>
          <p:cNvSpPr/>
          <p:nvPr/>
        </p:nvSpPr>
        <p:spPr>
          <a:xfrm rot="6197586" flipV="1">
            <a:off x="8617702" y="445193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2" name="Oval 91"/>
          <p:cNvSpPr/>
          <p:nvPr/>
        </p:nvSpPr>
        <p:spPr>
          <a:xfrm rot="6197586" flipV="1">
            <a:off x="8557941" y="4594415"/>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5" name="Oval 94"/>
          <p:cNvSpPr/>
          <p:nvPr/>
        </p:nvSpPr>
        <p:spPr>
          <a:xfrm rot="6197586" flipV="1">
            <a:off x="243115" y="6241508"/>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6" name="Oval 95"/>
          <p:cNvSpPr/>
          <p:nvPr/>
        </p:nvSpPr>
        <p:spPr>
          <a:xfrm rot="6197586" flipV="1">
            <a:off x="436592" y="6195872"/>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7" name="Oval 96"/>
          <p:cNvSpPr/>
          <p:nvPr/>
        </p:nvSpPr>
        <p:spPr>
          <a:xfrm rot="6197586" flipV="1">
            <a:off x="253233" y="6309147"/>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8" name="Oval 97"/>
          <p:cNvSpPr/>
          <p:nvPr/>
        </p:nvSpPr>
        <p:spPr>
          <a:xfrm rot="6197586" flipV="1">
            <a:off x="193472" y="6451623"/>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spd="slow" advClick="0" advTm="10000">
    <p:zoom dir="in"/>
  </p:transition>
  <p:txStyles>
    <p:titleStyle>
      <a:lvl1pPr algn="l" defTabSz="914400" rtl="0" eaLnBrk="1" latinLnBrk="0" hangingPunct="1">
        <a:spcBef>
          <a:spcPct val="0"/>
        </a:spcBef>
        <a:buNone/>
        <a:defRPr sz="4000" kern="1200" spc="200" baseline="0">
          <a:solidFill>
            <a:schemeClr val="tx1"/>
          </a:solidFill>
          <a:effectLst/>
          <a:latin typeface="+mj-lt"/>
          <a:ea typeface="+mj-ea"/>
          <a:cs typeface="+mj-cs"/>
        </a:defRPr>
      </a:lvl1pPr>
    </p:titleStyle>
    <p:bodyStyle>
      <a:lvl1pPr marL="228600" indent="-228600" algn="l" defTabSz="914400" rtl="0" eaLnBrk="1" latinLnBrk="0" hangingPunct="1">
        <a:spcBef>
          <a:spcPts val="1800"/>
        </a:spcBef>
        <a:buFont typeface="Wingdings" pitchFamily="2" charset="2"/>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1pPr>
      <a:lvl2pPr marL="514350" indent="-228600" algn="l" defTabSz="914400" rtl="0" eaLnBrk="1" latinLnBrk="0" hangingPunct="1">
        <a:spcBef>
          <a:spcPts val="1000"/>
        </a:spcBef>
        <a:buFont typeface="Arial" pitchFamily="34" charset="0"/>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2pPr>
      <a:lvl3pPr marL="806450" indent="-228600" algn="l" defTabSz="914400" rtl="0" eaLnBrk="1" latinLnBrk="0" hangingPunct="1">
        <a:spcBef>
          <a:spcPts val="1000"/>
        </a:spcBef>
        <a:buFont typeface="Wingdings" pitchFamily="2" charset="2"/>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3pPr>
      <a:lvl4pPr marL="1089025" indent="-228600" algn="l" defTabSz="914400" rtl="0" eaLnBrk="1" latinLnBrk="0" hangingPunct="1">
        <a:spcBef>
          <a:spcPts val="1000"/>
        </a:spcBef>
        <a:buFont typeface="Arial" pitchFamily="34" charset="0"/>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4pPr>
      <a:lvl5pPr marL="1371600" indent="-228600" algn="l" defTabSz="914400" rtl="0" eaLnBrk="1" latinLnBrk="0" hangingPunct="1">
        <a:spcBef>
          <a:spcPts val="1000"/>
        </a:spcBef>
        <a:buFont typeface="Wingdings" pitchFamily="2" charset="2"/>
        <a:buChar char="l"/>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5pPr>
      <a:lvl6pPr marL="1600200" indent="-228600" algn="l" defTabSz="914400" rtl="0" eaLnBrk="1" latinLnBrk="0" hangingPunct="1">
        <a:spcBef>
          <a:spcPts val="1000"/>
        </a:spcBef>
        <a:buFont typeface="Arial" pitchFamily="34" charset="0"/>
        <a:buChar char="•"/>
        <a:defRPr sz="1800" kern="1200">
          <a:solidFill>
            <a:schemeClr val="tx1"/>
          </a:solidFill>
          <a:latin typeface="+mn-lt"/>
          <a:ea typeface="+mn-ea"/>
          <a:cs typeface="+mn-cs"/>
        </a:defRPr>
      </a:lvl6pPr>
      <a:lvl7pPr marL="1828800" indent="-228600" algn="l" defTabSz="914400" rtl="0" eaLnBrk="1" latinLnBrk="0" hangingPunct="1">
        <a:spcBef>
          <a:spcPts val="1000"/>
        </a:spcBef>
        <a:buFont typeface="Wingdings" pitchFamily="2" charset="2"/>
        <a:buChar char=""/>
        <a:defRPr sz="1800" kern="1200">
          <a:solidFill>
            <a:schemeClr val="tx1"/>
          </a:solidFill>
          <a:latin typeface="+mn-lt"/>
          <a:ea typeface="+mn-ea"/>
          <a:cs typeface="+mn-cs"/>
        </a:defRPr>
      </a:lvl7pPr>
      <a:lvl8pPr marL="2057400" indent="-228600" algn="l" defTabSz="914400" rtl="0" eaLnBrk="1" latinLnBrk="0" hangingPunct="1">
        <a:spcBef>
          <a:spcPts val="1000"/>
        </a:spcBef>
        <a:buFont typeface="Arial" pitchFamily="34" charset="0"/>
        <a:buChar char="•"/>
        <a:defRPr sz="1800" kern="1200">
          <a:solidFill>
            <a:schemeClr val="tx1"/>
          </a:solidFill>
          <a:latin typeface="+mn-lt"/>
          <a:ea typeface="+mn-ea"/>
          <a:cs typeface="+mn-cs"/>
        </a:defRPr>
      </a:lvl8pPr>
      <a:lvl9pPr marL="2286000" indent="-228600" algn="l" defTabSz="914400" rtl="0" eaLnBrk="1" latinLnBrk="0" hangingPunct="1">
        <a:spcBef>
          <a:spcPts val="1000"/>
        </a:spcBef>
        <a:buFont typeface="Wingdings" pitchFamily="2" charset="2"/>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slow" advClick="0" advTm="3354">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spTree>
  </p:cSld>
  <p:clrMapOvr>
    <a:masterClrMapping/>
  </p:clrMapOvr>
  <p:transition spd="slow" advClick="0" advTm="7847">
    <p:zoom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Gravity? </a:t>
            </a:r>
            <a:endParaRPr lang="en-US" dirty="0"/>
          </a:p>
        </p:txBody>
      </p:sp>
      <p:sp>
        <p:nvSpPr>
          <p:cNvPr id="3" name="Content Placeholder 2"/>
          <p:cNvSpPr>
            <a:spLocks noGrp="1"/>
          </p:cNvSpPr>
          <p:nvPr>
            <p:ph idx="1"/>
          </p:nvPr>
        </p:nvSpPr>
        <p:spPr>
          <a:xfrm rot="20914709">
            <a:off x="725854" y="2276854"/>
            <a:ext cx="3352800" cy="1935480"/>
          </a:xfrm>
        </p:spPr>
        <p:txBody>
          <a:bodyPr/>
          <a:lstStyle/>
          <a:p>
            <a:r>
              <a:rPr lang="en-US" dirty="0"/>
              <a:t>Work is when a force moves an object. </a:t>
            </a:r>
          </a:p>
        </p:txBody>
      </p:sp>
      <p:pic>
        <p:nvPicPr>
          <p:cNvPr id="5" name="Picture 4" descr="volleyball9.jpg"/>
          <p:cNvPicPr>
            <a:picLocks noChangeAspect="1"/>
          </p:cNvPicPr>
          <p:nvPr/>
        </p:nvPicPr>
        <p:blipFill>
          <a:blip r:embed="rId3" cstate="print"/>
          <a:stretch>
            <a:fillRect/>
          </a:stretch>
        </p:blipFill>
        <p:spPr>
          <a:xfrm rot="1050293">
            <a:off x="4936608" y="1529347"/>
            <a:ext cx="3260354" cy="4953000"/>
          </a:xfrm>
          <a:prstGeom prst="rect">
            <a:avLst/>
          </a:prstGeom>
          <a:ln>
            <a:noFill/>
          </a:ln>
          <a:effectLst>
            <a:softEdge rad="63500"/>
          </a:effectLst>
          <a:scene3d>
            <a:camera prst="orthographicFront">
              <a:rot lat="0" lon="0" rev="0"/>
            </a:camera>
            <a:lightRig rig="contrasting" dir="t">
              <a:rot lat="0" lon="0" rev="7800000"/>
            </a:lightRig>
          </a:scene3d>
          <a:sp3d>
            <a:bevelT w="139700" h="139700"/>
          </a:sp3d>
        </p:spPr>
      </p:pic>
    </p:spTree>
  </p:cSld>
  <p:clrMapOvr>
    <a:masterClrMapping/>
  </p:clrMapOvr>
  <p:transition spd="slow" advClick="0" advTm="10343">
    <p:cover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Gravity Relate to Volleyball? </a:t>
            </a:r>
            <a:endParaRPr lang="en-US" dirty="0"/>
          </a:p>
        </p:txBody>
      </p:sp>
      <p:sp>
        <p:nvSpPr>
          <p:cNvPr id="5" name="Content Placeholder 4"/>
          <p:cNvSpPr>
            <a:spLocks noGrp="1"/>
          </p:cNvSpPr>
          <p:nvPr>
            <p:ph idx="1"/>
          </p:nvPr>
        </p:nvSpPr>
        <p:spPr/>
        <p:txBody>
          <a:bodyPr/>
          <a:lstStyle/>
          <a:p>
            <a:r>
              <a:rPr lang="en-US" dirty="0" smtClean="0"/>
              <a:t>It </a:t>
            </a:r>
            <a:r>
              <a:rPr lang="en-US" dirty="0"/>
              <a:t>is the force of gravity that keeps players feet on the ground, and what makes the ball hit the ground, allowing you to score a point. What goes up must come down.</a:t>
            </a:r>
          </a:p>
        </p:txBody>
      </p:sp>
    </p:spTree>
  </p:cSld>
  <p:clrMapOvr>
    <a:masterClrMapping/>
  </p:clrMapOvr>
  <p:transition spd="slow" advClick="0" advTm="11435">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Work? </a:t>
            </a:r>
            <a:br>
              <a:rPr lang="en-US" dirty="0" smtClean="0"/>
            </a:br>
            <a:endParaRPr lang="en-US" dirty="0"/>
          </a:p>
        </p:txBody>
      </p:sp>
      <p:sp>
        <p:nvSpPr>
          <p:cNvPr id="5" name="Content Placeholder 4"/>
          <p:cNvSpPr>
            <a:spLocks noGrp="1"/>
          </p:cNvSpPr>
          <p:nvPr>
            <p:ph idx="1"/>
          </p:nvPr>
        </p:nvSpPr>
        <p:spPr>
          <a:xfrm>
            <a:off x="5334000" y="1219200"/>
            <a:ext cx="3657600" cy="1984248"/>
          </a:xfrm>
        </p:spPr>
        <p:txBody>
          <a:bodyPr/>
          <a:lstStyle/>
          <a:p>
            <a:r>
              <a:rPr lang="en-US" dirty="0" smtClean="0"/>
              <a:t>Work is when a force moves an object. </a:t>
            </a:r>
          </a:p>
          <a:p>
            <a:endParaRPr lang="en-US" dirty="0"/>
          </a:p>
        </p:txBody>
      </p:sp>
      <p:pic>
        <p:nvPicPr>
          <p:cNvPr id="6" name="Picture 5" descr="volleyball10.jpg"/>
          <p:cNvPicPr>
            <a:picLocks noChangeAspect="1"/>
          </p:cNvPicPr>
          <p:nvPr/>
        </p:nvPicPr>
        <p:blipFill>
          <a:blip r:embed="rId3" cstate="print"/>
          <a:stretch>
            <a:fillRect/>
          </a:stretch>
        </p:blipFill>
        <p:spPr>
          <a:xfrm rot="20773351">
            <a:off x="1019568" y="1594696"/>
            <a:ext cx="4428550" cy="5257800"/>
          </a:xfrm>
          <a:prstGeom prst="rect">
            <a:avLst/>
          </a:prstGeom>
        </p:spPr>
      </p:pic>
    </p:spTree>
  </p:cSld>
  <p:clrMapOvr>
    <a:masterClrMapping/>
  </p:clrMapOvr>
  <p:transition spd="slow" advClick="0" advTm="13182">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a:t>
            </a:r>
            <a:r>
              <a:rPr lang="en-US" dirty="0" smtClean="0"/>
              <a:t>Work </a:t>
            </a:r>
            <a:r>
              <a:rPr lang="en-US" dirty="0" smtClean="0"/>
              <a:t>relate to </a:t>
            </a:r>
            <a:r>
              <a:rPr lang="en-US" dirty="0" smtClean="0"/>
              <a:t>Volleyball</a:t>
            </a:r>
            <a:r>
              <a:rPr lang="en-US" dirty="0" smtClean="0"/>
              <a:t>? </a:t>
            </a:r>
            <a:endParaRPr lang="en-US" dirty="0"/>
          </a:p>
        </p:txBody>
      </p:sp>
      <p:sp>
        <p:nvSpPr>
          <p:cNvPr id="5" name="Content Placeholder 4"/>
          <p:cNvSpPr>
            <a:spLocks noGrp="1"/>
          </p:cNvSpPr>
          <p:nvPr>
            <p:ph idx="1"/>
          </p:nvPr>
        </p:nvSpPr>
        <p:spPr/>
        <p:txBody>
          <a:bodyPr/>
          <a:lstStyle/>
          <a:p>
            <a:r>
              <a:rPr lang="en-US" dirty="0" smtClean="0"/>
              <a:t>In </a:t>
            </a:r>
            <a:r>
              <a:rPr lang="en-US" dirty="0"/>
              <a:t>volleyball, the force is the player and the object is the ball. When the player hits the ball, it moves in the direction in which the force has been applied. Hopefully, that direction will be over the net</a:t>
            </a:r>
            <a:r>
              <a:rPr lang="en-US" dirty="0" smtClean="0"/>
              <a:t>. </a:t>
            </a:r>
            <a:endParaRPr lang="en-US" dirty="0"/>
          </a:p>
        </p:txBody>
      </p:sp>
    </p:spTree>
  </p:cSld>
  <p:clrMapOvr>
    <a:masterClrMapping/>
  </p:clrMapOvr>
  <p:transition spd="slow" advClick="0" advTm="12964">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Velocity?</a:t>
            </a:r>
            <a:endParaRPr lang="en-US" dirty="0"/>
          </a:p>
        </p:txBody>
      </p:sp>
      <p:sp>
        <p:nvSpPr>
          <p:cNvPr id="5" name="Content Placeholder 4"/>
          <p:cNvSpPr>
            <a:spLocks noGrp="1"/>
          </p:cNvSpPr>
          <p:nvPr>
            <p:ph idx="1"/>
          </p:nvPr>
        </p:nvSpPr>
        <p:spPr>
          <a:xfrm rot="20567666">
            <a:off x="-50778" y="2178078"/>
            <a:ext cx="3657600" cy="1755648"/>
          </a:xfrm>
        </p:spPr>
        <p:txBody>
          <a:bodyPr/>
          <a:lstStyle/>
          <a:p>
            <a:r>
              <a:rPr lang="en-US" dirty="0"/>
              <a:t>Velocity is the speed of movement. </a:t>
            </a:r>
          </a:p>
        </p:txBody>
      </p:sp>
      <p:pic>
        <p:nvPicPr>
          <p:cNvPr id="6" name="Picture 5" descr="volleyball11.jpg"/>
          <p:cNvPicPr>
            <a:picLocks noChangeAspect="1"/>
          </p:cNvPicPr>
          <p:nvPr/>
        </p:nvPicPr>
        <p:blipFill>
          <a:blip r:embed="rId3" cstate="print"/>
          <a:stretch>
            <a:fillRect/>
          </a:stretch>
        </p:blipFill>
        <p:spPr>
          <a:xfrm rot="1376799">
            <a:off x="5068525" y="2858723"/>
            <a:ext cx="3686175" cy="3686175"/>
          </a:xfrm>
          <a:prstGeom prst="rect">
            <a:avLst/>
          </a:prstGeom>
        </p:spPr>
      </p:pic>
    </p:spTree>
  </p:cSld>
  <p:clrMapOvr>
    <a:masterClrMapping/>
  </p:clrMapOvr>
  <p:transition spd="slow" advClick="0" advTm="13010">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a:t>
            </a:r>
            <a:r>
              <a:rPr lang="en-US" dirty="0" smtClean="0"/>
              <a:t>Velocity </a:t>
            </a:r>
            <a:r>
              <a:rPr lang="en-US" dirty="0" smtClean="0"/>
              <a:t>relate to </a:t>
            </a:r>
            <a:r>
              <a:rPr lang="en-US" dirty="0" smtClean="0"/>
              <a:t>Volleyball</a:t>
            </a:r>
            <a:r>
              <a:rPr lang="en-US" dirty="0" smtClean="0"/>
              <a:t>? </a:t>
            </a:r>
            <a:endParaRPr lang="en-US" dirty="0"/>
          </a:p>
        </p:txBody>
      </p:sp>
      <p:sp>
        <p:nvSpPr>
          <p:cNvPr id="3" name="Content Placeholder 2"/>
          <p:cNvSpPr>
            <a:spLocks noGrp="1"/>
          </p:cNvSpPr>
          <p:nvPr>
            <p:ph idx="1"/>
          </p:nvPr>
        </p:nvSpPr>
        <p:spPr/>
        <p:txBody>
          <a:bodyPr/>
          <a:lstStyle/>
          <a:p>
            <a:pPr lvl="0"/>
            <a:r>
              <a:rPr lang="en-US" dirty="0" smtClean="0"/>
              <a:t>The higher velocity you used on the ball, the tougher it is for your opponent to hit the ball back to you. </a:t>
            </a:r>
            <a:endParaRPr lang="en-US" dirty="0"/>
          </a:p>
          <a:p>
            <a:endParaRPr lang="en-US" dirty="0"/>
          </a:p>
        </p:txBody>
      </p:sp>
    </p:spTree>
  </p:cSld>
  <p:clrMapOvr>
    <a:masterClrMapping/>
  </p:clrMapOvr>
  <p:transition spd="slow" advClick="0" advTm="15273">
    <p:split orient="ver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Acceleration? </a:t>
            </a:r>
            <a:endParaRPr lang="en-US" dirty="0"/>
          </a:p>
        </p:txBody>
      </p:sp>
      <p:sp>
        <p:nvSpPr>
          <p:cNvPr id="3" name="Content Placeholder 2"/>
          <p:cNvSpPr>
            <a:spLocks noGrp="1"/>
          </p:cNvSpPr>
          <p:nvPr>
            <p:ph idx="1"/>
          </p:nvPr>
        </p:nvSpPr>
        <p:spPr>
          <a:xfrm rot="1601877">
            <a:off x="5955517" y="1738583"/>
            <a:ext cx="3352800" cy="1527048"/>
          </a:xfrm>
        </p:spPr>
        <p:txBody>
          <a:bodyPr/>
          <a:lstStyle/>
          <a:p>
            <a:r>
              <a:rPr lang="en-US" dirty="0"/>
              <a:t>Acceleration is an increase in velocity</a:t>
            </a:r>
          </a:p>
        </p:txBody>
      </p:sp>
      <p:pic>
        <p:nvPicPr>
          <p:cNvPr id="10" name="Picture 9" descr="volleyball spike2.jpg"/>
          <p:cNvPicPr>
            <a:picLocks noChangeAspect="1"/>
          </p:cNvPicPr>
          <p:nvPr/>
        </p:nvPicPr>
        <p:blipFill>
          <a:blip r:embed="rId4" cstate="print"/>
          <a:stretch>
            <a:fillRect/>
          </a:stretch>
        </p:blipFill>
        <p:spPr>
          <a:xfrm rot="21214244">
            <a:off x="457200" y="1657350"/>
            <a:ext cx="5133975" cy="5200650"/>
          </a:xfrm>
          <a:prstGeom prst="round1Rect">
            <a:avLst/>
          </a:prstGeom>
          <a:ln w="1905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custDataLst>
      <p:tags r:id="rId1"/>
    </p:custDataLst>
  </p:cSld>
  <p:clrMapOvr>
    <a:masterClrMapping/>
  </p:clrMapOvr>
  <p:transition spd="slow" advClick="0" advTm="11638">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a:t>
            </a:r>
            <a:r>
              <a:rPr lang="en-US" dirty="0" smtClean="0"/>
              <a:t>Acceleration </a:t>
            </a:r>
            <a:r>
              <a:rPr lang="en-US" dirty="0" smtClean="0"/>
              <a:t>relate to Volleyball? </a:t>
            </a:r>
            <a:endParaRPr lang="en-US" dirty="0"/>
          </a:p>
        </p:txBody>
      </p:sp>
      <p:sp>
        <p:nvSpPr>
          <p:cNvPr id="3" name="Content Placeholder 2"/>
          <p:cNvSpPr>
            <a:spLocks noGrp="1"/>
          </p:cNvSpPr>
          <p:nvPr>
            <p:ph idx="1"/>
          </p:nvPr>
        </p:nvSpPr>
        <p:spPr/>
        <p:txBody>
          <a:bodyPr/>
          <a:lstStyle/>
          <a:p>
            <a:pPr lvl="0"/>
            <a:r>
              <a:rPr lang="en-US" dirty="0"/>
              <a:t>Let's say you've just served the ball, it's gone over the net, and it's falling toward the ground. As gravity pulls the ball to the ground, it accelerates. If you gently lob the ball over the net and your opponent sends a hard spike back at </a:t>
            </a:r>
            <a:r>
              <a:rPr lang="en-US" dirty="0" smtClean="0"/>
              <a:t>you.</a:t>
            </a:r>
            <a:endParaRPr lang="en-US" dirty="0"/>
          </a:p>
          <a:p>
            <a:endParaRPr lang="en-US" dirty="0"/>
          </a:p>
        </p:txBody>
      </p:sp>
    </p:spTree>
  </p:cSld>
  <p:clrMapOvr>
    <a:masterClrMapping/>
  </p:clrMapOvr>
  <p:transition spd="slow" advClick="0" advTm="10827">
    <p:zoom dir="in"/>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1"/>
</p:tagLst>
</file>

<file path=ppt/theme/theme1.xml><?xml version="1.0" encoding="utf-8"?>
<a:theme xmlns:a="http://schemas.openxmlformats.org/drawingml/2006/main" name="Theme1">
  <a:themeElements>
    <a:clrScheme name="Bubbles">
      <a:dk1>
        <a:srgbClr val="0C002C"/>
      </a:dk1>
      <a:lt1>
        <a:srgbClr val="FFFFFF"/>
      </a:lt1>
      <a:dk2>
        <a:srgbClr val="236626"/>
      </a:dk2>
      <a:lt2>
        <a:srgbClr val="D7C8FE"/>
      </a:lt2>
      <a:accent1>
        <a:srgbClr val="4203E7"/>
      </a:accent1>
      <a:accent2>
        <a:srgbClr val="842F73"/>
      </a:accent2>
      <a:accent3>
        <a:srgbClr val="7532A8"/>
      </a:accent3>
      <a:accent4>
        <a:srgbClr val="F7A107"/>
      </a:accent4>
      <a:accent5>
        <a:srgbClr val="C86DCF"/>
      </a:accent5>
      <a:accent6>
        <a:srgbClr val="E6B500"/>
      </a:accent6>
      <a:hlink>
        <a:srgbClr val="FFDE66"/>
      </a:hlink>
      <a:folHlink>
        <a:srgbClr val="D490C5"/>
      </a:folHlink>
    </a:clrScheme>
    <a:fontScheme name="Bubbles">
      <a:majorFont>
        <a:latin typeface="Impact"/>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mic Sans M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bbles">
      <a:fillStyleLst>
        <a:solidFill>
          <a:schemeClr val="phClr"/>
        </a:solidFill>
        <a:gradFill rotWithShape="1">
          <a:gsLst>
            <a:gs pos="0">
              <a:schemeClr val="phClr">
                <a:tint val="50000"/>
                <a:alpha val="85000"/>
                <a:satMod val="150000"/>
              </a:schemeClr>
            </a:gs>
            <a:gs pos="35000">
              <a:schemeClr val="phClr">
                <a:tint val="70000"/>
                <a:shade val="90000"/>
                <a:alpha val="85000"/>
                <a:satMod val="200000"/>
              </a:schemeClr>
            </a:gs>
            <a:gs pos="100000">
              <a:schemeClr val="phClr">
                <a:tint val="90000"/>
                <a:shade val="100000"/>
                <a:alpha val="85000"/>
                <a:satMod val="250000"/>
              </a:schemeClr>
            </a:gs>
          </a:gsLst>
          <a:lin ang="0" scaled="1"/>
        </a:gradFill>
        <a:gradFill rotWithShape="1">
          <a:gsLst>
            <a:gs pos="0">
              <a:schemeClr val="phClr">
                <a:shade val="40000"/>
                <a:satMod val="115000"/>
              </a:schemeClr>
            </a:gs>
            <a:gs pos="80000">
              <a:schemeClr val="phClr">
                <a:shade val="90000"/>
                <a:satMod val="130000"/>
              </a:schemeClr>
            </a:gs>
            <a:gs pos="100000">
              <a:schemeClr val="phClr">
                <a:shade val="100000"/>
                <a:satMod val="150000"/>
              </a:schemeClr>
            </a:gs>
          </a:gsLst>
          <a:lin ang="7800000" scaled="0"/>
        </a:gradFill>
      </a:fillStyleLst>
      <a:lnStyleLst>
        <a:ln w="25400" cap="flat" cmpd="sng" algn="ctr">
          <a:solidFill>
            <a:schemeClr val="phClr">
              <a:shade val="95000"/>
              <a:satMod val="105000"/>
            </a:schemeClr>
          </a:solidFill>
          <a:prstDash val="solid"/>
        </a:ln>
        <a:ln w="44450" cap="flat" cmpd="sng" algn="ctr">
          <a:solidFill>
            <a:schemeClr val="phClr">
              <a:alpha val="80000"/>
              <a:satMod val="110000"/>
            </a:schemeClr>
          </a:solidFill>
          <a:prstDash val="solid"/>
        </a:ln>
        <a:ln w="63500" cap="flat" cmpd="sng" algn="ctr">
          <a:solidFill>
            <a:schemeClr val="phClr">
              <a:alpha val="80000"/>
              <a:satMod val="115000"/>
            </a:schemeClr>
          </a:solidFill>
          <a:prstDash val="solid"/>
        </a:ln>
      </a:lnStyleLst>
      <a:effectStyleLst>
        <a:effectStyle>
          <a:effectLst>
            <a:innerShdw blurRad="50800" dist="25400" dir="13500000">
              <a:srgbClr val="FFFFFF">
                <a:alpha val="75000"/>
              </a:srgbClr>
            </a:innerShdw>
          </a:effectLst>
        </a:effectStyle>
        <a:effectStyle>
          <a:effectLst>
            <a:innerShdw blurRad="76200" dist="25400" dir="13500000">
              <a:srgbClr val="FFFFFF">
                <a:alpha val="75000"/>
              </a:srgbClr>
            </a:innerShdw>
            <a:reflection blurRad="63500" stA="35000" endPos="35000" dist="12700" dir="5400000" sy="-100000" rotWithShape="0"/>
          </a:effectLst>
        </a:effectStyle>
        <a:effectStyle>
          <a:effectLst>
            <a:reflection blurRad="63500" stA="35000" endPos="35000" dist="12700" dir="5400000" sy="-100000" rotWithShape="0"/>
          </a:effectLst>
          <a:scene3d>
            <a:camera prst="orthographicFront">
              <a:rot lat="0" lon="0" rev="0"/>
            </a:camera>
            <a:lightRig rig="balanced" dir="bl">
              <a:rot lat="0" lon="0" rev="7800000"/>
            </a:lightRig>
          </a:scene3d>
          <a:sp3d prstMaterial="translucentPowder">
            <a:bevelT h="50800"/>
          </a:sp3d>
        </a:effectStyle>
      </a:effectStyleLst>
      <a:bgFillStyleLst>
        <a:solidFill>
          <a:schemeClr val="phClr"/>
        </a:solidFill>
        <a:gradFill>
          <a:gsLst>
            <a:gs pos="0">
              <a:schemeClr val="phClr">
                <a:shade val="80000"/>
                <a:satMod val="125000"/>
              </a:schemeClr>
            </a:gs>
            <a:gs pos="100000">
              <a:schemeClr val="phClr">
                <a:tint val="100000"/>
                <a:satMod val="125000"/>
                <a:lumOff val="40000"/>
                <a:lumMod val="100000"/>
              </a:schemeClr>
            </a:gs>
          </a:gsLst>
          <a:lin ang="7800000" scaled="1"/>
        </a:gradFill>
        <a:gradFill rotWithShape="1">
          <a:gsLst>
            <a:gs pos="0">
              <a:schemeClr val="phClr">
                <a:shade val="95000"/>
                <a:lumMod val="95000"/>
              </a:schemeClr>
            </a:gs>
            <a:gs pos="60000">
              <a:schemeClr val="phClr">
                <a:satMod val="125000"/>
                <a:lumOff val="10000"/>
                <a:lumMod val="100000"/>
              </a:schemeClr>
            </a:gs>
            <a:gs pos="100000">
              <a:schemeClr val="phClr">
                <a:shade val="95000"/>
                <a:satMod val="135000"/>
                <a:lumOff val="50000"/>
                <a:lumMod val="100000"/>
              </a:schemeClr>
            </a:gs>
          </a:gsLst>
          <a:lin ang="0" scaled="1"/>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167</TotalTime>
  <Words>243</Words>
  <Application>Microsoft Office PowerPoint</Application>
  <PresentationFormat>On-screen Show (4:3)</PresentationFormat>
  <Paragraphs>25</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Theme1</vt:lpstr>
      <vt:lpstr>Slide 1</vt:lpstr>
      <vt:lpstr>What is Gravity? </vt:lpstr>
      <vt:lpstr>How does Gravity Relate to Volleyball? </vt:lpstr>
      <vt:lpstr>What is Work?  </vt:lpstr>
      <vt:lpstr>How does Work relate to Volleyball? </vt:lpstr>
      <vt:lpstr>What is Velocity?</vt:lpstr>
      <vt:lpstr>How does Velocity relate to Volleyball? </vt:lpstr>
      <vt:lpstr>What is Acceleration? </vt:lpstr>
      <vt:lpstr>How does Acceleration relate to Volleyball? </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bubblekrout</dc:creator>
  <cp:lastModifiedBy>User</cp:lastModifiedBy>
  <cp:revision>19</cp:revision>
  <dcterms:created xsi:type="dcterms:W3CDTF">2011-06-06T23:14:37Z</dcterms:created>
  <dcterms:modified xsi:type="dcterms:W3CDTF">2011-06-07T16:56:55Z</dcterms:modified>
</cp:coreProperties>
</file>